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B9E01-CFB5-774A-BA55-688CC8797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566D1-6334-4C47-BAE4-368E20B80D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871D1-6327-E349-87E8-A6E9B54C8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349C2-8F25-2D43-B83F-54802B800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57179-54BE-E248-8043-AABC03420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97641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43CAE-FCB0-9249-9D92-710EE8D3C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0A567E-5627-734D-9D0F-89B202BA9E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055BCE-8540-524D-85F1-B43AE2B2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8A194-8B3C-6840-A454-4BD5E5CB8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EEBAC-87FB-AA43-9E80-9481C8F0D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0560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8DE21-FD68-BA49-8CEC-0B77053F9A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4A59F8-E865-9B49-B5C6-2A947B983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47762-56B5-1D4C-9C4D-80E9353A8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35D3D-1B21-AD45-99CE-E35E656B3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5D0DF-02D2-A94C-9438-4EA942524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02842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3DFD-A522-D248-809D-5BAF08EBE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DCADF-BE6A-614C-9E9C-589D3068F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DC840-B4E2-7642-9BC1-FF1443582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ACA47-E4AC-434D-BDC5-3B111C076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D1331-EBDE-674A-A78E-8F2EC8BE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29183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A0321-CC7E-5E48-8D03-070836D45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7B1BC-B1BD-FA4A-86E2-E37DCF2D1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CA08D-810F-C241-8D2F-EB7E688E1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84980-0ECE-8B49-B164-C86D36F92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7078F-57F6-444D-89A2-B4A2BFD5C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31707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73EFB-5679-A440-8D9E-628EC6F7C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2D3C-1AD4-6B40-96D3-64D195CD19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17A370-6C7C-8C42-A96B-1C5A6F471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617128-2A4E-F743-A771-415841909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DFE92D-020F-714A-B5F6-1AFA35486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81B7F-DF5C-6E4D-B8E7-79E427311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8627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4866D-983F-DA4F-955D-D3C740E11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6988E6-595D-7E4E-B0E9-CD24B1724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DFD10-1F17-BD41-A3F7-37CAD9FCA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A80AE-98E4-9B41-94B4-27FA3F6B1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9C1565-E54A-6D4E-A214-58F0F86CA8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103731-A138-A54F-AEC8-F8A8DC7A4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572E51-74B8-914F-9C01-263E4C197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E2F3EB-12E3-C542-A338-947A997DB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0099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CA183-17FB-6740-BD75-A99D6FD43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245699-B0AF-6144-9A38-AF5418B7E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2E2F0A-22D3-F648-9760-572FF7439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E731B0-5ADB-4342-8A77-9E8AE4CB1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8481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3D7B83-4B42-1B4D-A8DF-E7CE8E4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161CB3-3690-1442-BB4F-310BF79D0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F90662-EC37-9B4C-BD36-19DE232AF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33087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2EF30-BB23-9F48-ABED-F06A58F71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511E0-8700-6E42-B2DE-1CABB79CD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C083AE-69B0-C64D-9072-49E5DB7A3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9AA189-2F31-E046-BC01-F1E2C9EE0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34015-9B9E-754B-BAE3-9315A0416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8A6CCD-5D35-A04E-ACA3-35644E6A6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21315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70A90-1775-0F42-A3C6-B5FAF48A1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FED534-C4A6-2543-AC2D-AB70A09409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457960-E503-A446-8167-4D4184812D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FB98C8-7AF9-FA4F-86E8-EF9ED1392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BDDA1-FCB7-3D45-8F02-F2027F19A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BD4ECD-FE1C-6549-8728-ABACEBC23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36267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A15CCF-5425-5247-9FD5-642FEF772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40953-F557-4C40-AE3C-F9AFE5157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5452B-0CDA-084F-AF82-2ADEC4024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3C8BB-C243-074B-AF7E-22DB5EFB37DB}" type="datetimeFigureOut">
              <a:rPr lang="en-CN" smtClean="0"/>
              <a:t>2021/1/24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559EC-F096-084B-9CFF-2971FC71D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479BA-A43E-1F4A-B025-549B86F421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1AC5D-5BC2-594E-8A90-93C34C69AF1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70337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D097C-DAE7-D447-A644-F3FBAB2DF6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N" dirty="0"/>
              <a:t>同城速递概要设计图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9EC06E-C241-E946-AA96-3C817A29D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                  </a:t>
            </a:r>
            <a:endParaRPr lang="en-US" altLang="zh-CN" dirty="0"/>
          </a:p>
          <a:p>
            <a:endParaRPr lang="en-US" dirty="0"/>
          </a:p>
          <a:p>
            <a:pPr algn="r"/>
            <a:r>
              <a:rPr lang="en-CN" dirty="0"/>
              <a:t>丁乐洪</a:t>
            </a:r>
          </a:p>
        </p:txBody>
      </p:sp>
    </p:spTree>
    <p:extLst>
      <p:ext uri="{BB962C8B-B14F-4D97-AF65-F5344CB8AC3E}">
        <p14:creationId xmlns:p14="http://schemas.microsoft.com/office/powerpoint/2010/main" val="2228838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8C31-9063-914D-8F72-08BC531C2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用例图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0C290-8CC5-2B46-BBB8-342916217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ja-JP" altLang="en-US"/>
          </a:p>
          <a:p>
            <a:pPr marL="0" indent="0">
              <a:buNone/>
            </a:pPr>
            <a:endParaRPr lang="ja-JP" altLang="en-US"/>
          </a:p>
          <a:p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5BCF5E-1EA5-0D45-A6A8-716155185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354" y="1260475"/>
            <a:ext cx="824230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11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8E929-097C-BC40-88F1-52E4BF61E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2034"/>
          </a:xfrm>
        </p:spPr>
        <p:txBody>
          <a:bodyPr>
            <a:normAutofit/>
          </a:bodyPr>
          <a:lstStyle/>
          <a:p>
            <a:r>
              <a:rPr lang="en-CN" dirty="0"/>
              <a:t>抢单活动图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99B31-A7B5-CC45-B7FA-08CFDD58B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68F245-CAC9-1442-98D0-4FF3671E7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7906"/>
            <a:ext cx="12192000" cy="604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054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AC71-4B47-C743-8871-046DBEC12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972"/>
          </a:xfrm>
        </p:spPr>
        <p:txBody>
          <a:bodyPr>
            <a:normAutofit/>
          </a:bodyPr>
          <a:lstStyle/>
          <a:p>
            <a:r>
              <a:rPr lang="en-CN" dirty="0"/>
              <a:t>抢单时序图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B0D9B8-8AD4-AA42-AD5D-46BDD5D58C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4489" y="1198399"/>
            <a:ext cx="7129531" cy="492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764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E76F-5C9C-634C-868F-0DEA6BE74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部署图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E009CF-FE3F-ED4D-8965-9817DC991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375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23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17BF4-ABBE-4D4B-AEFF-E296D67F9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订单状态图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B0C60B-97D8-9B4C-9E06-27B570E46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3258"/>
            <a:ext cx="12192000" cy="259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877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</Words>
  <Application>Microsoft Macintosh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同城速递概要设计图</vt:lpstr>
      <vt:lpstr>用例图</vt:lpstr>
      <vt:lpstr>抢单活动图</vt:lpstr>
      <vt:lpstr>抢单时序图</vt:lpstr>
      <vt:lpstr>部署图</vt:lpstr>
      <vt:lpstr>订单状态图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同城速递概要设计图</dc:title>
  <dc:creator>Ding, Lehong (external - Project)</dc:creator>
  <cp:lastModifiedBy>Ding, Lehong (external - Project)</cp:lastModifiedBy>
  <cp:revision>2</cp:revision>
  <dcterms:created xsi:type="dcterms:W3CDTF">2021-01-24T10:26:01Z</dcterms:created>
  <dcterms:modified xsi:type="dcterms:W3CDTF">2021-01-24T10:41:47Z</dcterms:modified>
</cp:coreProperties>
</file>

<file path=docProps/thumbnail.jpeg>
</file>